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382" y="-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-302225" y="-52263"/>
            <a:ext cx="8197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latin typeface="Impact" panose="020B0806030902050204" pitchFamily="34" charset="0"/>
              </a:rPr>
              <a:t>     MEMSDUINO: 24 LINE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" y="3538436"/>
            <a:ext cx="7745327" cy="184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33" y="3172146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33" y="2267694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7" y="3172146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7" y="2267694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076776" y="5668762"/>
            <a:ext cx="706349" cy="3091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241967" y="5651185"/>
            <a:ext cx="706349" cy="3091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458986" y="5679277"/>
            <a:ext cx="706349" cy="309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647445" y="5658910"/>
            <a:ext cx="706349" cy="3091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572842" y="2020882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1431724" y="566053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934440" y="5648193"/>
            <a:ext cx="230181" cy="269301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579635" y="5648193"/>
            <a:ext cx="230181" cy="26930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127201" y="5648193"/>
            <a:ext cx="230181" cy="269301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721648" y="5660289"/>
            <a:ext cx="230181" cy="269301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904277" y="5337590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43645" y="5325073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847439" y="7939692"/>
            <a:ext cx="419660" cy="26659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1817731" y="559880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2205673" y="557145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2601895" y="558516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2990940" y="557398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3376889" y="561627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6034151" y="2005371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920" y="7817607"/>
            <a:ext cx="1541311" cy="536334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33" y="8866621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67" y="8947617"/>
            <a:ext cx="617161" cy="868597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0" y="6153317"/>
            <a:ext cx="2160769" cy="1691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50864-4AB1-2839-3E69-179061BF4B9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8998" y="3705262"/>
            <a:ext cx="5534808" cy="14811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F78A8FD-12EC-8C87-005E-D7EAB30F6482}"/>
              </a:ext>
            </a:extLst>
          </p:cNvPr>
          <p:cNvGrpSpPr>
            <a:grpSpLocks noChangeAspect="1"/>
          </p:cNvGrpSpPr>
          <p:nvPr/>
        </p:nvGrpSpPr>
        <p:grpSpPr>
          <a:xfrm>
            <a:off x="2276286" y="2074634"/>
            <a:ext cx="894812" cy="1471546"/>
            <a:chOff x="1258871" y="2890304"/>
            <a:chExt cx="713578" cy="11735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C6D7E7-501B-CE03-4763-7F624058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0CF3DA-AE1A-9487-A011-C2685C52E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2F2EB43-8B10-164B-0D97-7E62AF0A8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5B0A253-F386-72AD-33BC-FB71A1042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A9425D13-4E75-D07D-E3AC-641D032B2F1F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623C188-084A-9D9D-C108-1B6AEF03D15F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D605119-99A2-CB1B-CF0A-6F18DE21F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270065E-D589-F99B-794A-DFE8EA06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7F4778B-EC9A-942C-8497-7AE3F30EA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2A1901-011D-1054-DC27-96AD153F0986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434735" y="2030354"/>
            <a:ext cx="894812" cy="1471546"/>
            <a:chOff x="1258871" y="2890304"/>
            <a:chExt cx="713578" cy="11735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FF20CB-04C3-DD1A-62F2-4A7D0D928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47BDFFC-A496-B60F-7D94-A08EBA77A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11205F3-8E5F-553A-A0D4-ABBE29837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3B4F9A6-966A-D612-68EA-B962411F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DD0EF0FC-F925-90B3-9870-21E96DCB979A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2F2F3A98-BE5C-9F28-20EB-7794AC82B2AE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571F42-4C0C-396C-EDB0-0537A7627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B1A5D73-8DE4-151A-0074-212BC62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665A8FE-C646-6A01-760E-A2AA51591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131E09-097F-4689-4D01-F7E5EF414EC3}"/>
              </a:ext>
            </a:extLst>
          </p:cNvPr>
          <p:cNvGrpSpPr/>
          <p:nvPr/>
        </p:nvGrpSpPr>
        <p:grpSpPr>
          <a:xfrm>
            <a:off x="3738507" y="566845"/>
            <a:ext cx="288121" cy="652167"/>
            <a:chOff x="2654343" y="1978319"/>
            <a:chExt cx="288121" cy="65216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EF6D5A8-B677-84FE-1CAC-98E87539F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46ACC98-E9F0-A27C-4D8F-5C92C79D3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E7D30E-EFBF-3A74-C7D7-10675FFD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3F7CA29-2CC5-7C67-210E-6316483AC809}"/>
              </a:ext>
            </a:extLst>
          </p:cNvPr>
          <p:cNvGrpSpPr/>
          <p:nvPr/>
        </p:nvGrpSpPr>
        <p:grpSpPr>
          <a:xfrm>
            <a:off x="4124514" y="560672"/>
            <a:ext cx="288121" cy="652167"/>
            <a:chOff x="2654343" y="1978319"/>
            <a:chExt cx="288121" cy="65216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1E5D67D-974D-CA26-3E8C-CBEDA5A9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E280BC5-0FBF-BB7A-21A0-0D58FEC8E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47FC270-BADC-BDD8-24C1-73486DE10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E5B971-E026-9C76-F54A-874AE5A1B974}"/>
              </a:ext>
            </a:extLst>
          </p:cNvPr>
          <p:cNvGrpSpPr/>
          <p:nvPr/>
        </p:nvGrpSpPr>
        <p:grpSpPr>
          <a:xfrm>
            <a:off x="4512456" y="557937"/>
            <a:ext cx="288121" cy="652167"/>
            <a:chOff x="2654343" y="1978319"/>
            <a:chExt cx="288121" cy="652167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38DFCC9-BD14-32AD-507D-9C8821AFA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C179114-7EDE-E174-900A-9AE09DFA3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F358F2C-D68A-65A3-588A-4CEFF4582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D7A6C04-CAA2-7340-4BDB-CFC212BDA5FD}"/>
              </a:ext>
            </a:extLst>
          </p:cNvPr>
          <p:cNvGrpSpPr/>
          <p:nvPr/>
        </p:nvGrpSpPr>
        <p:grpSpPr>
          <a:xfrm>
            <a:off x="4908678" y="559308"/>
            <a:ext cx="288121" cy="652167"/>
            <a:chOff x="2654343" y="1978319"/>
            <a:chExt cx="288121" cy="65216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77AFF51-342F-A6C6-1C0F-B8FC0BC83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A12D172-3B51-7D47-5536-B149BDA9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D2520B7-3FF3-902B-3495-80FAAB16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63138C-DA66-6285-202A-0E5FE9AE2D62}"/>
              </a:ext>
            </a:extLst>
          </p:cNvPr>
          <p:cNvGrpSpPr/>
          <p:nvPr/>
        </p:nvGrpSpPr>
        <p:grpSpPr>
          <a:xfrm>
            <a:off x="5297723" y="558190"/>
            <a:ext cx="288121" cy="652167"/>
            <a:chOff x="2654343" y="1978319"/>
            <a:chExt cx="288121" cy="65216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A7A2E22-065C-2454-01C3-B16E4060C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CEEACF-9DA0-21C8-7F32-85EEDE0A5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EBCA5D2-F0FD-085E-D07B-C687BDCE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0C0E2DA-81FC-5686-7F37-696E83BEDAE4}"/>
              </a:ext>
            </a:extLst>
          </p:cNvPr>
          <p:cNvGrpSpPr/>
          <p:nvPr/>
        </p:nvGrpSpPr>
        <p:grpSpPr>
          <a:xfrm>
            <a:off x="5683672" y="562419"/>
            <a:ext cx="288121" cy="652167"/>
            <a:chOff x="2654343" y="1978319"/>
            <a:chExt cx="288121" cy="65216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0E06C96-1E65-A5A8-08CA-2205F3549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E0C2DC0-2AAE-39C9-F433-8A219E828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F565214-897C-A325-05DB-62501AF8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C65D0B4-A630-D8FE-F9A7-226F0BC391C2}"/>
              </a:ext>
            </a:extLst>
          </p:cNvPr>
          <p:cNvGrpSpPr/>
          <p:nvPr/>
        </p:nvGrpSpPr>
        <p:grpSpPr>
          <a:xfrm>
            <a:off x="1405565" y="1296972"/>
            <a:ext cx="288121" cy="652167"/>
            <a:chOff x="2654343" y="1978319"/>
            <a:chExt cx="288121" cy="652167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F53E25-195B-4AFF-3070-18D75B9FB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0E73330-4512-7869-F853-A26438AB8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5468CE7-A04A-F407-6D80-D67D2B82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7C3458A-0F71-5F8E-BC31-B31891A6BF74}"/>
              </a:ext>
            </a:extLst>
          </p:cNvPr>
          <p:cNvGrpSpPr/>
          <p:nvPr/>
        </p:nvGrpSpPr>
        <p:grpSpPr>
          <a:xfrm>
            <a:off x="1791572" y="1290799"/>
            <a:ext cx="288121" cy="652167"/>
            <a:chOff x="2654343" y="1978319"/>
            <a:chExt cx="288121" cy="652167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C4F4C4D-7EAA-4973-6567-05D7F9CA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F7444D8-30FD-4390-B1CC-507A2DC1A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DCDB53F1-A807-A589-2EF6-D5E039076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E1C8259-73B3-08DE-9236-22F38F3020F0}"/>
              </a:ext>
            </a:extLst>
          </p:cNvPr>
          <p:cNvGrpSpPr/>
          <p:nvPr/>
        </p:nvGrpSpPr>
        <p:grpSpPr>
          <a:xfrm>
            <a:off x="2179514" y="1288064"/>
            <a:ext cx="288121" cy="652167"/>
            <a:chOff x="2654343" y="1978319"/>
            <a:chExt cx="288121" cy="652167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8E8954BB-DBD0-7A1F-038E-5CA07E6FD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3BB3015-7314-A5F4-956D-E7C025AC7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C37D6AC-BD98-A394-B372-CD5E77D9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3B3AEEE-F808-436C-3373-58D267E186EE}"/>
              </a:ext>
            </a:extLst>
          </p:cNvPr>
          <p:cNvGrpSpPr/>
          <p:nvPr/>
        </p:nvGrpSpPr>
        <p:grpSpPr>
          <a:xfrm>
            <a:off x="2575736" y="1289435"/>
            <a:ext cx="288121" cy="652167"/>
            <a:chOff x="2654343" y="1978319"/>
            <a:chExt cx="288121" cy="652167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A2CFD17-757A-1FC1-0790-B36A3E9BB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8784887-3123-AE5B-86C8-327AB0349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C3F27F19-724F-761F-8A9A-749DC2E1C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E8E458B-0C16-1292-552A-4BFF09D18A54}"/>
              </a:ext>
            </a:extLst>
          </p:cNvPr>
          <p:cNvGrpSpPr/>
          <p:nvPr/>
        </p:nvGrpSpPr>
        <p:grpSpPr>
          <a:xfrm>
            <a:off x="2964781" y="1288317"/>
            <a:ext cx="288121" cy="652167"/>
            <a:chOff x="2654343" y="1978319"/>
            <a:chExt cx="288121" cy="652167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C2B3670-827F-0ED3-D2DD-9BD42F07E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4FA712DA-0E2D-2902-CC15-1FD810D6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27FDB5C-2BF1-367D-B29E-C6CAB335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196316-08CD-FF01-D6C5-7F7CCC57569D}"/>
              </a:ext>
            </a:extLst>
          </p:cNvPr>
          <p:cNvGrpSpPr/>
          <p:nvPr/>
        </p:nvGrpSpPr>
        <p:grpSpPr>
          <a:xfrm>
            <a:off x="3350730" y="1292546"/>
            <a:ext cx="288121" cy="652167"/>
            <a:chOff x="2654343" y="1978319"/>
            <a:chExt cx="288121" cy="652167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BEE0D03-A173-1C92-9C76-CE607F352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B8A3CAA-A03F-C116-9031-602838DE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1C463C9E-3A3D-EC9A-986B-89CDD5697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F9A2FF4-0299-147F-6989-66FCD7F6B2ED}"/>
              </a:ext>
            </a:extLst>
          </p:cNvPr>
          <p:cNvGrpSpPr/>
          <p:nvPr/>
        </p:nvGrpSpPr>
        <p:grpSpPr>
          <a:xfrm>
            <a:off x="3712348" y="1297764"/>
            <a:ext cx="288121" cy="652167"/>
            <a:chOff x="2654343" y="1978319"/>
            <a:chExt cx="288121" cy="652167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CE40BD4-F2C0-9549-E94D-ED75FE327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191C4945-4C37-372F-2636-3FF6B3163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D830E400-8ACF-8D47-A7A6-E9259206C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7189183-0B31-CF7F-0BE4-2B0DFBE47C53}"/>
              </a:ext>
            </a:extLst>
          </p:cNvPr>
          <p:cNvGrpSpPr/>
          <p:nvPr/>
        </p:nvGrpSpPr>
        <p:grpSpPr>
          <a:xfrm>
            <a:off x="4098355" y="1291591"/>
            <a:ext cx="288121" cy="652167"/>
            <a:chOff x="2654343" y="1978319"/>
            <a:chExt cx="288121" cy="652167"/>
          </a:xfrm>
        </p:grpSpPr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F8AA9422-2B12-89B2-573B-EBE3155B0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746F996-FC75-9985-5214-CA4100FB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DE52E70B-F4A0-DD8F-566D-0643AFA0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1B7A57F-17B5-4A68-6898-C241510F2922}"/>
              </a:ext>
            </a:extLst>
          </p:cNvPr>
          <p:cNvGrpSpPr/>
          <p:nvPr/>
        </p:nvGrpSpPr>
        <p:grpSpPr>
          <a:xfrm>
            <a:off x="4486297" y="1288856"/>
            <a:ext cx="288121" cy="652167"/>
            <a:chOff x="2654343" y="1978319"/>
            <a:chExt cx="288121" cy="652167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C8E650F4-5CC7-2901-A1C2-5661B286A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9E2E29B-034B-C7B8-D17C-D89D3C27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1FBD3A0-488D-4271-3DDD-B041F6D45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6800118-274E-7501-8444-632ECAE8145C}"/>
              </a:ext>
            </a:extLst>
          </p:cNvPr>
          <p:cNvGrpSpPr/>
          <p:nvPr/>
        </p:nvGrpSpPr>
        <p:grpSpPr>
          <a:xfrm>
            <a:off x="4882519" y="1290227"/>
            <a:ext cx="288121" cy="652167"/>
            <a:chOff x="2654343" y="1978319"/>
            <a:chExt cx="288121" cy="652167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73844F96-030B-3E8D-0B65-E22AD1414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3C3C48ED-A103-1D38-A830-D9966F3AF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4E3686FD-075F-A757-4CBC-73ACA6039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0B7CEBA-7B75-0BD0-903F-EE66A90B3C62}"/>
              </a:ext>
            </a:extLst>
          </p:cNvPr>
          <p:cNvGrpSpPr/>
          <p:nvPr/>
        </p:nvGrpSpPr>
        <p:grpSpPr>
          <a:xfrm>
            <a:off x="5271564" y="1289109"/>
            <a:ext cx="288121" cy="652167"/>
            <a:chOff x="2654343" y="1978319"/>
            <a:chExt cx="288121" cy="652167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940700F2-5480-12CF-76EB-81F8C341A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6F2C67A0-6188-68D5-ED20-18199868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E7781ED0-4F23-203A-951B-E3307DC7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FBC4C0E-27ED-57A9-7FD8-BE4A69F82F6D}"/>
              </a:ext>
            </a:extLst>
          </p:cNvPr>
          <p:cNvGrpSpPr/>
          <p:nvPr/>
        </p:nvGrpSpPr>
        <p:grpSpPr>
          <a:xfrm>
            <a:off x="5657513" y="1293338"/>
            <a:ext cx="288121" cy="652167"/>
            <a:chOff x="2654343" y="1978319"/>
            <a:chExt cx="288121" cy="652167"/>
          </a:xfrm>
        </p:grpSpPr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20752769-9C8D-742A-9631-C3321161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D34ADA7C-2AAB-2535-AB96-2D96DD35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6146364B-E1CC-B5C3-8EBF-5E516F08D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869E5C5E-F488-5251-2535-8F7FA0731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64052" y="7956888"/>
            <a:ext cx="419660" cy="266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F3E6D-1037-AF35-4253-FDEEC210A1A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05689" y="6221418"/>
            <a:ext cx="2132135" cy="18441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B53EAD-B433-3373-FF22-13343C7F42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87" y="7454373"/>
            <a:ext cx="1889905" cy="1092331"/>
          </a:xfrm>
          <a:prstGeom prst="rect">
            <a:avLst/>
          </a:prstGeom>
        </p:spPr>
      </p:pic>
      <p:pic>
        <p:nvPicPr>
          <p:cNvPr id="20" name="Picture 1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CF96F5E-A847-8B01-6825-196B9EE4D51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212" b="20211"/>
          <a:stretch/>
        </p:blipFill>
        <p:spPr>
          <a:xfrm>
            <a:off x="5502627" y="6462820"/>
            <a:ext cx="1889905" cy="95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509</TotalTime>
  <Words>6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64</cp:revision>
  <cp:lastPrinted>2024-11-25T17:40:29Z</cp:lastPrinted>
  <dcterms:created xsi:type="dcterms:W3CDTF">2024-11-22T23:46:56Z</dcterms:created>
  <dcterms:modified xsi:type="dcterms:W3CDTF">2024-11-26T21:34:33Z</dcterms:modified>
</cp:coreProperties>
</file>